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66" r:id="rId2"/>
    <p:sldId id="270" r:id="rId3"/>
    <p:sldId id="271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608"/>
  </p:normalViewPr>
  <p:slideViewPr>
    <p:cSldViewPr snapToGrid="0" showGuides="1">
      <p:cViewPr>
        <p:scale>
          <a:sx n="199" d="100"/>
          <a:sy n="199" d="100"/>
        </p:scale>
        <p:origin x="864" y="-3160"/>
      </p:cViewPr>
      <p:guideLst>
        <p:guide orient="horz" pos="315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417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163B-752F-92DB-2366-71D1D4BC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DF227-1832-9F4A-294B-E37E3D73B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B6309-0691-C378-EE2B-7E8B6155E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B81E6-BF80-7BEC-A5BA-FFE9491F0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139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6839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871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185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126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620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5743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325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1474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39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9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0507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19/01/2024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503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229641" y="-1410075"/>
            <a:ext cx="24718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2535469" y="-1408904"/>
            <a:ext cx="2535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210517" y="3708744"/>
            <a:ext cx="2659258" cy="2567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3011836" y="3620057"/>
            <a:ext cx="3846165" cy="2168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3348593" y="3632738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4033101" y="3639708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4736220" y="3626090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5802069" y="3620057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4863874" y="4485284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5211141" y="448528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5188467" y="3621788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3217042" y="4485284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5893974" y="4838015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3659624" y="448528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3389977" y="505963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5652765" y="5489909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5494672" y="5641105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5867890" y="5642761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7CC72-9A35-0329-D80C-AED4F55D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t="1872" r="17682" b="64391"/>
          <a:stretch/>
        </p:blipFill>
        <p:spPr>
          <a:xfrm>
            <a:off x="3002685" y="3702484"/>
            <a:ext cx="3267762" cy="2135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F4877-4071-2F4B-0DCE-A0D441D67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8" r="16755" b="56140"/>
          <a:stretch/>
        </p:blipFill>
        <p:spPr>
          <a:xfrm>
            <a:off x="204737" y="3639707"/>
            <a:ext cx="2784275" cy="2568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92841" y="3596323"/>
            <a:ext cx="237566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2959109" y="3604142"/>
            <a:ext cx="237566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3233009" y="363273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3940633" y="363970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4568625" y="362608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5651811" y="362005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4748291" y="4485283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5049325" y="4485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5032430" y="362178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3066783" y="4485283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5784170" y="487846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3532482" y="4485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3285951" y="5065412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5548740" y="5663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5384867" y="5490845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5706073" y="5492501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16931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84E7-79BB-0534-C17F-5DFE85ED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98C3A-2529-12F2-0E77-949F832AF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1" t="-89" r="17721" b="55841"/>
          <a:stretch/>
        </p:blipFill>
        <p:spPr>
          <a:xfrm>
            <a:off x="481381" y="3671209"/>
            <a:ext cx="2612458" cy="2517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AC851B-B1BE-DF0C-8087-2E358ECD1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4" t="1872" r="17682" b="64391"/>
          <a:stretch/>
        </p:blipFill>
        <p:spPr>
          <a:xfrm>
            <a:off x="3196232" y="3702484"/>
            <a:ext cx="3267762" cy="213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8A11B-E2FA-6F62-20B2-3EE576CD50C0}"/>
              </a:ext>
            </a:extLst>
          </p:cNvPr>
          <p:cNvSpPr txBox="1"/>
          <p:nvPr/>
        </p:nvSpPr>
        <p:spPr>
          <a:xfrm>
            <a:off x="424962" y="351502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8274-6D98-7088-2517-D97FC0EDB1FD}"/>
              </a:ext>
            </a:extLst>
          </p:cNvPr>
          <p:cNvSpPr txBox="1"/>
          <p:nvPr/>
        </p:nvSpPr>
        <p:spPr>
          <a:xfrm>
            <a:off x="3146401" y="351670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F6267-B089-9295-F970-8422D18C0AF4}"/>
              </a:ext>
            </a:extLst>
          </p:cNvPr>
          <p:cNvSpPr txBox="1"/>
          <p:nvPr/>
        </p:nvSpPr>
        <p:spPr>
          <a:xfrm>
            <a:off x="3386511" y="363273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43179-49FC-71FA-21D6-4C303290AE0C}"/>
              </a:ext>
            </a:extLst>
          </p:cNvPr>
          <p:cNvSpPr txBox="1"/>
          <p:nvPr/>
        </p:nvSpPr>
        <p:spPr>
          <a:xfrm>
            <a:off x="4067437" y="363970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C803-ABC1-1730-D1F3-003C7571546B}"/>
              </a:ext>
            </a:extLst>
          </p:cNvPr>
          <p:cNvSpPr txBox="1"/>
          <p:nvPr/>
        </p:nvSpPr>
        <p:spPr>
          <a:xfrm>
            <a:off x="4735476" y="362608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AB1-3422-49EB-2939-524C77812700}"/>
              </a:ext>
            </a:extLst>
          </p:cNvPr>
          <p:cNvSpPr txBox="1"/>
          <p:nvPr/>
        </p:nvSpPr>
        <p:spPr>
          <a:xfrm>
            <a:off x="5811988" y="36200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B7640-642E-6870-9AEA-06A3B9B98737}"/>
              </a:ext>
            </a:extLst>
          </p:cNvPr>
          <p:cNvSpPr txBox="1"/>
          <p:nvPr/>
        </p:nvSpPr>
        <p:spPr>
          <a:xfrm>
            <a:off x="4875095" y="4485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A86FB-E8D9-D125-481E-628AE7DDC027}"/>
              </a:ext>
            </a:extLst>
          </p:cNvPr>
          <p:cNvSpPr txBox="1"/>
          <p:nvPr/>
        </p:nvSpPr>
        <p:spPr>
          <a:xfrm>
            <a:off x="5229524" y="4485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35175-B2D1-5D64-962C-3D23428D62B3}"/>
              </a:ext>
            </a:extLst>
          </p:cNvPr>
          <p:cNvSpPr txBox="1"/>
          <p:nvPr/>
        </p:nvSpPr>
        <p:spPr>
          <a:xfrm>
            <a:off x="5192607" y="362178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A263-DBDB-4C01-3264-9FF8B9AF288C}"/>
              </a:ext>
            </a:extLst>
          </p:cNvPr>
          <p:cNvSpPr txBox="1"/>
          <p:nvPr/>
        </p:nvSpPr>
        <p:spPr>
          <a:xfrm>
            <a:off x="3253656" y="44919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2A15E2-4F0B-C015-9CCE-200CAAC2F944}"/>
              </a:ext>
            </a:extLst>
          </p:cNvPr>
          <p:cNvSpPr txBox="1"/>
          <p:nvPr/>
        </p:nvSpPr>
        <p:spPr>
          <a:xfrm>
            <a:off x="5910974" y="487846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FD899A-99DB-80D9-735D-8C6D4BBD2461}"/>
              </a:ext>
            </a:extLst>
          </p:cNvPr>
          <p:cNvSpPr txBox="1"/>
          <p:nvPr/>
        </p:nvSpPr>
        <p:spPr>
          <a:xfrm>
            <a:off x="3672637" y="44919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726B6-80F1-1159-E339-9DA86275AC69}"/>
              </a:ext>
            </a:extLst>
          </p:cNvPr>
          <p:cNvSpPr txBox="1"/>
          <p:nvPr/>
        </p:nvSpPr>
        <p:spPr>
          <a:xfrm>
            <a:off x="3419431" y="5052064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4DEE4-7E90-33C6-BC21-085CF3EE01C7}"/>
              </a:ext>
            </a:extLst>
          </p:cNvPr>
          <p:cNvSpPr txBox="1"/>
          <p:nvPr/>
        </p:nvSpPr>
        <p:spPr>
          <a:xfrm>
            <a:off x="5688895" y="5663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7D1FFA-AA4B-8780-886B-5FDDF4880F70}"/>
              </a:ext>
            </a:extLst>
          </p:cNvPr>
          <p:cNvSpPr txBox="1"/>
          <p:nvPr/>
        </p:nvSpPr>
        <p:spPr>
          <a:xfrm>
            <a:off x="5511674" y="5484171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AB5802-3A36-FF93-84EB-94B8382110D5}"/>
              </a:ext>
            </a:extLst>
          </p:cNvPr>
          <p:cNvSpPr txBox="1"/>
          <p:nvPr/>
        </p:nvSpPr>
        <p:spPr>
          <a:xfrm>
            <a:off x="5872924" y="548582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GT128</a:t>
            </a:r>
          </a:p>
        </p:txBody>
      </p:sp>
    </p:spTree>
    <p:extLst>
      <p:ext uri="{BB962C8B-B14F-4D97-AF65-F5344CB8AC3E}">
        <p14:creationId xmlns:p14="http://schemas.microsoft.com/office/powerpoint/2010/main" val="248405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6633</TotalTime>
  <Words>51</Words>
  <Application>Microsoft Macintosh PowerPoint</Application>
  <PresentationFormat>A4 Paper (210x297 mm)</PresentationFormat>
  <Paragraphs>51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43</cp:revision>
  <dcterms:created xsi:type="dcterms:W3CDTF">2023-03-03T07:46:38Z</dcterms:created>
  <dcterms:modified xsi:type="dcterms:W3CDTF">2024-01-19T14:56:23Z</dcterms:modified>
</cp:coreProperties>
</file>